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6" r:id="rId9"/>
    <p:sldId id="267" r:id="rId10"/>
    <p:sldId id="268" r:id="rId11"/>
    <p:sldId id="260" r:id="rId12"/>
    <p:sldId id="261" r:id="rId13"/>
    <p:sldId id="262" r:id="rId14"/>
    <p:sldId id="269" r:id="rId15"/>
    <p:sldId id="270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431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555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35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99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885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7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378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549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475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835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940D-46DC-429B-95E1-8B5160E142E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5BE80-2BC0-4462-BAD4-DF124FC2C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266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8PnlLptHXE" TargetMode="External"/><Relationship Id="rId2" Type="http://schemas.openxmlformats.org/officeDocument/2006/relationships/hyperlink" Target="https://www.youtube.com/watch?v=KYUQ-kySe2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jmVYNPFQo" TargetMode="External"/><Relationship Id="rId2" Type="http://schemas.openxmlformats.org/officeDocument/2006/relationships/hyperlink" Target="https://proyecto.webescuela.cl/sistema/webclass/home/recursos/resource/15/audiovisual/508573_15_qUpK6O6m_las45maravillasdelmundosondechile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z6DoPp-LkTA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wdLezvyPQ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483" y="-120330"/>
            <a:ext cx="9144000" cy="2387600"/>
          </a:xfrm>
        </p:spPr>
        <p:txBody>
          <a:bodyPr>
            <a:normAutofit/>
          </a:bodyPr>
          <a:lstStyle/>
          <a:p>
            <a:r>
              <a:rPr lang="es-CL" sz="4800" dirty="0" smtClean="0">
                <a:latin typeface="Comic Sans MS" panose="030F0702030302020204" pitchFamily="66" charset="0"/>
              </a:rPr>
              <a:t>TELETRABAJO EN FAMILIA</a:t>
            </a:r>
            <a:endParaRPr lang="es-CL" sz="48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2135" y="2267270"/>
            <a:ext cx="9144000" cy="1655762"/>
          </a:xfrm>
        </p:spPr>
        <p:txBody>
          <a:bodyPr>
            <a:normAutofit/>
          </a:bodyPr>
          <a:lstStyle/>
          <a:p>
            <a:r>
              <a:rPr lang="es-CL" sz="4800" dirty="0" smtClean="0">
                <a:latin typeface="Comic Sans MS" panose="030F0702030302020204" pitchFamily="66" charset="0"/>
              </a:rPr>
              <a:t>2° básico 2020.</a:t>
            </a:r>
            <a:endParaRPr lang="es-CL" sz="48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Deberes y derechos como familias – El Rancagü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14" y="3095151"/>
            <a:ext cx="4828442" cy="271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latin typeface="Comic Sans MS" panose="030F0702030302020204" pitchFamily="66" charset="0"/>
              </a:rPr>
              <a:t>Para apoyarte en tus actividades, observa los siguientes videos:</a:t>
            </a:r>
            <a:br>
              <a:rPr lang="es-CL" dirty="0" smtClean="0">
                <a:latin typeface="Comic Sans MS" panose="030F0702030302020204" pitchFamily="66" charset="0"/>
              </a:rPr>
            </a:br>
            <a:endParaRPr lang="es-CL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025919"/>
              </p:ext>
            </p:extLst>
          </p:nvPr>
        </p:nvGraphicFramePr>
        <p:xfrm>
          <a:off x="838200" y="2200119"/>
          <a:ext cx="10515600" cy="436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/>
              </a:tblGrid>
              <a:tr h="65869">
                <a:tc>
                  <a:txBody>
                    <a:bodyPr/>
                    <a:lstStyle/>
                    <a:p>
                      <a:pPr marL="457200" indent="-4572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800" u="sng" dirty="0">
                          <a:effectLst/>
                          <a:hlinkClick r:id="rId2"/>
                        </a:rPr>
                        <a:t>https://www.youtube.com/watch?v=KYUQ-kySe2E</a:t>
                      </a:r>
                      <a:endParaRPr lang="es-C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8200" y="3145860"/>
            <a:ext cx="7992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https://www.youtube.com/watch?v=w8PnlLptHXE</a:t>
            </a:r>
            <a:endParaRPr lang="es-CL" sz="2800" dirty="0"/>
          </a:p>
        </p:txBody>
      </p:sp>
      <p:pic>
        <p:nvPicPr>
          <p:cNvPr id="8194" name="Picture 2" descr="Camaleón y las naturales ciencias | CNTV Infant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68" y="3827954"/>
            <a:ext cx="3615398" cy="271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u="sng" dirty="0" smtClean="0">
                <a:latin typeface="Comic Sans MS" panose="030F0702030302020204" pitchFamily="66" charset="0"/>
              </a:rPr>
              <a:t>ARTES VISUALES </a:t>
            </a:r>
            <a:endParaRPr lang="es-CL" sz="4000" u="sng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003" y="1558344"/>
            <a:ext cx="10928797" cy="46186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u="sng" dirty="0"/>
              <a:t>Actividad: </a:t>
            </a:r>
            <a:endParaRPr lang="es-CL" dirty="0"/>
          </a:p>
          <a:p>
            <a:r>
              <a:rPr lang="es-ES" dirty="0"/>
              <a:t>1.- Observar el video que se adjunta sobre los PAISAJES CHILENOS. </a:t>
            </a:r>
            <a:endParaRPr lang="es-CL" dirty="0"/>
          </a:p>
          <a:p>
            <a:pPr marL="0" indent="0">
              <a:buNone/>
            </a:pPr>
            <a:r>
              <a:rPr lang="es-ES" u="sng" dirty="0">
                <a:hlinkClick r:id="rId2"/>
              </a:rPr>
              <a:t>https://proyecto.webescuela.cl/sistema/webclass/home/recursos/resource/15/audiovisual/508573_15_qUpK6O6m_las45maravillasdelmundosondechile.mp4</a:t>
            </a:r>
            <a:endParaRPr lang="es-CL" dirty="0"/>
          </a:p>
          <a:p>
            <a:r>
              <a:rPr lang="es-ES" dirty="0"/>
              <a:t>2.- Luego de haber observado el video, tendrás que hacer un COLLAGE sobre PAISAJE CHILENO, el paisaje que decidas hacer puede estar en el video o puede ser otro a tu elección (que hayas observado en revistas, diarios o en internet).</a:t>
            </a:r>
            <a:endParaRPr lang="es-CL" dirty="0"/>
          </a:p>
          <a:p>
            <a:pPr marL="0" indent="0">
              <a:buNone/>
            </a:pPr>
            <a:r>
              <a:rPr lang="es-ES" dirty="0"/>
              <a:t>La siguiente dirección de internet es para que observes como se realizan los collage: </a:t>
            </a:r>
            <a:r>
              <a:rPr lang="es-ES" u="sng" dirty="0">
                <a:hlinkClick r:id="rId3"/>
              </a:rPr>
              <a:t>https://www.youtube.com/watch?v=jWjmVYNPFQo</a:t>
            </a:r>
            <a:r>
              <a:rPr lang="es-ES" dirty="0"/>
              <a:t>.</a:t>
            </a:r>
            <a:endParaRPr lang="es-CL" dirty="0"/>
          </a:p>
          <a:p>
            <a:endParaRPr lang="es-CL" dirty="0"/>
          </a:p>
        </p:txBody>
      </p:sp>
      <p:pic>
        <p:nvPicPr>
          <p:cNvPr id="10242" name="Picture 2" descr="dibujos de artes plasticas - Buscar con Google | Artes plastica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790" y="337954"/>
            <a:ext cx="1443295" cy="14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318" y="3187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3. Materiales para realizar el collage: </a:t>
            </a:r>
            <a:endParaRPr lang="es-CL" dirty="0"/>
          </a:p>
          <a:p>
            <a:pPr lvl="0"/>
            <a:r>
              <a:rPr lang="es-ES" dirty="0"/>
              <a:t>1 hoja de block grande.</a:t>
            </a:r>
            <a:endParaRPr lang="es-CL" dirty="0"/>
          </a:p>
          <a:p>
            <a:pPr lvl="0"/>
            <a:r>
              <a:rPr lang="es-ES" dirty="0"/>
              <a:t>Recortes de papel de colores (para el fondo del collage).</a:t>
            </a:r>
            <a:endParaRPr lang="es-CL" dirty="0"/>
          </a:p>
          <a:p>
            <a:pPr lvl="0"/>
            <a:r>
              <a:rPr lang="es-ES" dirty="0"/>
              <a:t>3 recortes de revista (mínimo) de objetos que puede tener el paisaje.</a:t>
            </a:r>
            <a:endParaRPr lang="es-CL" dirty="0"/>
          </a:p>
          <a:p>
            <a:pPr lvl="0"/>
            <a:r>
              <a:rPr lang="es-ES" dirty="0"/>
              <a:t>Pegamento.</a:t>
            </a:r>
            <a:endParaRPr lang="es-CL" dirty="0"/>
          </a:p>
          <a:p>
            <a:pPr lvl="0"/>
            <a:r>
              <a:rPr lang="es-ES" dirty="0"/>
              <a:t>Tijeras. 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74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4.bp.blogspot.com/-pdwBD2D-e7M/VnJ-kQIDFII/AAAAAAAAIAk/9z0RU9H52gQ/s320/img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23" y="1946487"/>
            <a:ext cx="3218646" cy="24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 smtClean="0">
                <a:latin typeface="Comic Sans MS" panose="030F0702030302020204" pitchFamily="66" charset="0"/>
              </a:rPr>
              <a:t>EJEMPLOS DE COLLAGE: </a:t>
            </a:r>
            <a:endParaRPr lang="es-CL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3.bp.blogspot.com/-ILF4aM0qDpU/VnJ-kdBkSjI/AAAAAAAAIAc/JInnv3ctd1Q/s320/img0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23" y="647499"/>
            <a:ext cx="3614577" cy="25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LCuHuOEzNuU/VnJ-k96ayuI/AAAAAAAAIA0/Rojlo2M4XtY/s320/img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22" y="3657600"/>
            <a:ext cx="3614577" cy="252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4.bp.blogspot.com/-tndrGygPP38/VnJ-j6uVuiI/AAAAAAAAIAQ/Ak3RhziExts/s320/img0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9" y="3606084"/>
            <a:ext cx="3214842" cy="26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u="sng" dirty="0" smtClean="0">
                <a:latin typeface="Comic Sans MS" panose="030F0702030302020204" pitchFamily="66" charset="0"/>
              </a:rPr>
              <a:t>MUSICA </a:t>
            </a:r>
            <a:endParaRPr lang="es-CL" sz="4000" u="sng" dirty="0">
              <a:latin typeface="Comic Sans MS" panose="030F0702030302020204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0221" y="1690688"/>
            <a:ext cx="10373751" cy="3210431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Práctica </a:t>
            </a:r>
            <a:r>
              <a:rPr lang="es-E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canción cantando y realizando los movimientos corporales, mientras observas el video.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s-ES" kern="18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COREOKDS - el baile del cuerpo -DIVERPLAY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2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s-ES" sz="28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www.youtube.com/watch?v=z6DoPp-LkTA</a:t>
            </a:r>
            <a:endParaRPr lang="es-ES" sz="28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es-ES" sz="2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CANCION “</a:t>
            </a:r>
            <a:r>
              <a:rPr lang="es-ES" sz="2400" b="1" dirty="0" smtClean="0">
                <a:latin typeface="Comic Sans MS" panose="030F0702030302020204" pitchFamily="66" charset="0"/>
              </a:rPr>
              <a:t>El </a:t>
            </a:r>
            <a:r>
              <a:rPr lang="es-ES" sz="2400" b="1" dirty="0">
                <a:latin typeface="Comic Sans MS" panose="030F0702030302020204" pitchFamily="66" charset="0"/>
              </a:rPr>
              <a:t>baile del </a:t>
            </a:r>
            <a:r>
              <a:rPr lang="es-ES" sz="2400" b="1" dirty="0" smtClean="0">
                <a:latin typeface="Comic Sans MS" panose="030F0702030302020204" pitchFamily="66" charset="0"/>
              </a:rPr>
              <a:t>cuerpo”</a:t>
            </a:r>
            <a:endParaRPr lang="es-CL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Imágenes, fotos de stock y vectores sobre Niños Bailando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6"/>
          <a:stretch/>
        </p:blipFill>
        <p:spPr bwMode="auto">
          <a:xfrm>
            <a:off x="6096000" y="3670513"/>
            <a:ext cx="4410075" cy="24612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u="sng" dirty="0" smtClean="0">
                <a:latin typeface="Comic Sans MS" panose="030F0702030302020204" pitchFamily="66" charset="0"/>
              </a:rPr>
              <a:t>TECNOLOGIA </a:t>
            </a:r>
            <a:endParaRPr lang="es-CL" sz="4000" u="sng" dirty="0">
              <a:latin typeface="Comic Sans MS" panose="030F0702030302020204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8200" y="1690688"/>
            <a:ext cx="5836854" cy="966931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Actividad: Arma este esqueleto usando </a:t>
            </a:r>
            <a:endParaRPr lang="es-ES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clip-mariposa. 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Sistema óseo - Actilud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53" y="548640"/>
            <a:ext cx="3854547" cy="5796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4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u="sng" dirty="0" smtClean="0">
                <a:latin typeface="Comic Sans MS" panose="030F0702030302020204" pitchFamily="66" charset="0"/>
              </a:rPr>
              <a:t>LENGUAJE Y COMUNICACIÓN </a:t>
            </a:r>
            <a:endParaRPr lang="es-CL" sz="4000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Lenguaje y Comunicación 2º básico. Cuaderno de activida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43" y="2029701"/>
            <a:ext cx="2078714" cy="27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nguaje y Comunicación 2º básico. Texto del estudia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54" y="2024804"/>
            <a:ext cx="2082449" cy="27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aderno Rojo Aislado Con La Sombra Imagen de archivo - Imagen d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42" y="1690688"/>
            <a:ext cx="2678807" cy="31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299954" y="5074276"/>
            <a:ext cx="218940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Texto del estudiante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45949" y="5074276"/>
            <a:ext cx="218940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Cuaderno de actividades</a:t>
            </a:r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477641" y="4935776"/>
            <a:ext cx="218940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Cuaderno rojo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22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l niño más bueno del mundo y su gato Estrop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171932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46975" y="914399"/>
            <a:ext cx="3940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Cuento para leer y comprender:</a:t>
            </a:r>
          </a:p>
          <a:p>
            <a:pPr algn="ctr"/>
            <a:r>
              <a:rPr lang="es-CL" dirty="0" smtClean="0"/>
              <a:t> “El </a:t>
            </a:r>
            <a:r>
              <a:rPr lang="es-CL" dirty="0"/>
              <a:t>niño más bueno del mundo y su gato Estropajo</a:t>
            </a:r>
            <a:r>
              <a:rPr lang="es-CL" dirty="0" smtClean="0"/>
              <a:t>”</a:t>
            </a:r>
            <a:r>
              <a:rPr lang="es-CL" dirty="0"/>
              <a:t>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509475" y="947532"/>
            <a:ext cx="582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Cuento para escuchar y comprender : “El gato con botas”  </a:t>
            </a:r>
            <a:endParaRPr lang="es-CL" dirty="0"/>
          </a:p>
        </p:txBody>
      </p:sp>
      <p:pic>
        <p:nvPicPr>
          <p:cNvPr id="3079" name="Picture 7" descr="El gato con botas | Pequeo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37" y="1547334"/>
            <a:ext cx="4816699" cy="33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004553" y="347730"/>
            <a:ext cx="21888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u="sng" dirty="0" smtClean="0"/>
              <a:t>Texto del estudiante </a:t>
            </a:r>
            <a:endParaRPr lang="es-CL" u="sng" dirty="0"/>
          </a:p>
        </p:txBody>
      </p:sp>
      <p:sp>
        <p:nvSpPr>
          <p:cNvPr id="7" name="CuadroTexto 6"/>
          <p:cNvSpPr txBox="1"/>
          <p:nvPr/>
        </p:nvSpPr>
        <p:spPr>
          <a:xfrm>
            <a:off x="5509475" y="5195802"/>
            <a:ext cx="5821250" cy="646331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ALGUNAS ACTIVIDADES LAS TENDRÁS QUE RESPONDER EN EL CUADERNO ROJO.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57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nguaje y Comunicación 2º básico. Cuaderno de activida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85" y="1450152"/>
            <a:ext cx="2897747" cy="368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11075" y="515154"/>
            <a:ext cx="376016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u="sng" dirty="0" smtClean="0"/>
              <a:t>Cuaderno de actividades</a:t>
            </a:r>
            <a:endParaRPr lang="es-CL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1403796" y="5381170"/>
            <a:ext cx="356744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Deberás responder en este mismo cuaderno de actividades. </a:t>
            </a:r>
            <a:endParaRPr lang="es-CL" dirty="0"/>
          </a:p>
        </p:txBody>
      </p:sp>
      <p:pic>
        <p:nvPicPr>
          <p:cNvPr id="5" name="Picture 6" descr="Cuaderno Rojo Aislado Con La Sombra Imagen de archivo - Imagen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41" y="1342958"/>
            <a:ext cx="2678807" cy="31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118920" y="5096847"/>
            <a:ext cx="356744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Deberás </a:t>
            </a:r>
            <a:r>
              <a:rPr lang="es-CL" dirty="0" smtClean="0"/>
              <a:t>pegar las guía del ABECEDARIO y la de ADJETIVOS CALIFICATIVOS. 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6926199" y="558151"/>
            <a:ext cx="376016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u="sng" dirty="0" smtClean="0"/>
              <a:t>Cuaderno </a:t>
            </a:r>
            <a:r>
              <a:rPr lang="es-CL" u="sng" dirty="0" smtClean="0"/>
              <a:t>ROJO </a:t>
            </a:r>
            <a:endParaRPr lang="es-CL" u="sng" dirty="0"/>
          </a:p>
        </p:txBody>
      </p:sp>
    </p:spTree>
    <p:extLst>
      <p:ext uri="{BB962C8B-B14F-4D97-AF65-F5344CB8AC3E}">
        <p14:creationId xmlns:p14="http://schemas.microsoft.com/office/powerpoint/2010/main" val="25317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u="sng" dirty="0" smtClean="0">
                <a:latin typeface="Comic Sans MS" panose="030F0702030302020204" pitchFamily="66" charset="0"/>
              </a:rPr>
              <a:t>MATEMATICAS</a:t>
            </a:r>
            <a:endParaRPr lang="es-CL" sz="4000" u="sng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TRABAJO EN EL MODULO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17561"/>
              </p:ext>
            </p:extLst>
          </p:nvPr>
        </p:nvGraphicFramePr>
        <p:xfrm>
          <a:off x="838200" y="2421229"/>
          <a:ext cx="10515600" cy="3856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/>
              </a:tblGrid>
              <a:tr h="338714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omic Sans MS" panose="030F0702030302020204" pitchFamily="66" charset="0"/>
                        </a:rPr>
                        <a:t>Valor posicional </a:t>
                      </a:r>
                      <a:endParaRPr lang="es-ES" sz="24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 smtClean="0">
                          <a:effectLst/>
                          <a:latin typeface="Comic Sans MS" panose="030F0702030302020204" pitchFamily="66" charset="0"/>
                        </a:rPr>
                        <a:t>Ej</a:t>
                      </a:r>
                      <a:r>
                        <a:rPr lang="es-ES" sz="2400" dirty="0">
                          <a:effectLst/>
                          <a:latin typeface="Comic Sans MS" panose="030F0702030302020204" pitchFamily="66" charset="0"/>
                        </a:rPr>
                        <a:t>:    5</a:t>
                      </a:r>
                      <a:r>
                        <a:rPr lang="es-ES" sz="2400" u="sng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" sz="2400" dirty="0">
                          <a:effectLst/>
                          <a:latin typeface="Comic Sans MS" panose="030F0702030302020204" pitchFamily="66" charset="0"/>
                        </a:rPr>
                        <a:t>  el número destacado corresponde a 8 unidades</a:t>
                      </a:r>
                      <a:endParaRPr lang="es-CL" sz="2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omic Sans MS" panose="030F0702030302020204" pitchFamily="66" charset="0"/>
                        </a:rPr>
                        <a:t>       </a:t>
                      </a:r>
                      <a:r>
                        <a:rPr lang="es-ES" sz="2400" dirty="0" smtClean="0">
                          <a:effectLst/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s-ES" sz="2400" u="sng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s-ES" sz="2400" dirty="0" smtClean="0">
                          <a:effectLst/>
                          <a:latin typeface="Comic Sans MS" panose="030F0702030302020204" pitchFamily="66" charset="0"/>
                        </a:rPr>
                        <a:t>8   el </a:t>
                      </a:r>
                      <a:r>
                        <a:rPr lang="es-ES" sz="2400" dirty="0">
                          <a:effectLst/>
                          <a:latin typeface="Comic Sans MS" panose="030F0702030302020204" pitchFamily="66" charset="0"/>
                        </a:rPr>
                        <a:t>número destacado corresponde a 50 </a:t>
                      </a:r>
                      <a:r>
                        <a:rPr lang="es-ES" sz="2400" dirty="0" smtClean="0">
                          <a:effectLst/>
                          <a:latin typeface="Comic Sans MS" panose="030F0702030302020204" pitchFamily="66" charset="0"/>
                        </a:rPr>
                        <a:t>unidades</a:t>
                      </a: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2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Comic Sans MS" panose="030F0702030302020204" pitchFamily="66" charset="0"/>
                        </a:rPr>
                        <a:t>2.</a:t>
                      </a:r>
                      <a:r>
                        <a:rPr lang="es-ES" sz="2400" baseline="0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" sz="2400" dirty="0" smtClean="0">
                          <a:effectLst/>
                          <a:latin typeface="Comic Sans MS" panose="030F0702030302020204" pitchFamily="66" charset="0"/>
                        </a:rPr>
                        <a:t>Determinar </a:t>
                      </a:r>
                      <a:r>
                        <a:rPr lang="es-ES" sz="2400" dirty="0">
                          <a:effectLst/>
                          <a:latin typeface="Comic Sans MS" panose="030F0702030302020204" pitchFamily="66" charset="0"/>
                        </a:rPr>
                        <a:t>el valor de cada dígito  </a:t>
                      </a:r>
                      <a:endParaRPr lang="es-CL" sz="2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  <a:latin typeface="Comic Sans MS" panose="030F0702030302020204" pitchFamily="66" charset="0"/>
                        </a:rPr>
                        <a:t>Ej</a:t>
                      </a:r>
                      <a:r>
                        <a:rPr lang="es-ES" sz="2400" dirty="0">
                          <a:effectLst/>
                          <a:latin typeface="Comic Sans MS" panose="030F0702030302020204" pitchFamily="66" charset="0"/>
                        </a:rPr>
                        <a:t>:          75</a:t>
                      </a:r>
                      <a:endParaRPr lang="es-CL" sz="2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omic Sans MS" panose="030F0702030302020204" pitchFamily="66" charset="0"/>
                        </a:rPr>
                        <a:t>             </a:t>
                      </a:r>
                      <a:r>
                        <a:rPr lang="es-ES" sz="2400" dirty="0" smtClean="0">
                          <a:effectLst/>
                          <a:latin typeface="Comic Sans MS" panose="030F0702030302020204" pitchFamily="66" charset="0"/>
                        </a:rPr>
                        <a:t>70+5</a:t>
                      </a: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(pág.</a:t>
                      </a:r>
                      <a:r>
                        <a:rPr lang="es-ES" sz="24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16 y 17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es-CL" sz="24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2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matematica | Juegos de matemáticas, Matematicas, Dibujos matemat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95" y="365125"/>
            <a:ext cx="264731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288389"/>
              </p:ext>
            </p:extLst>
          </p:nvPr>
        </p:nvGraphicFramePr>
        <p:xfrm>
          <a:off x="663575" y="393602"/>
          <a:ext cx="11195490" cy="5500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5490"/>
              </a:tblGrid>
              <a:tr h="330991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Para </a:t>
                      </a: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estimar cantidades debe observar los modelos y </a:t>
                      </a:r>
                      <a:endParaRPr lang="es-ES" sz="2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decir </a:t>
                      </a: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cuántas unidades estima que hay. </a:t>
                      </a:r>
                      <a:endParaRPr lang="es-ES" sz="2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No </a:t>
                      </a: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debe contar.   </a:t>
                      </a:r>
                      <a:endParaRPr lang="es-ES" sz="2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(pág.</a:t>
                      </a:r>
                      <a:r>
                        <a:rPr lang="es-ES" sz="28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18 y 19</a:t>
                      </a: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es-CL" sz="2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     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19084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Escribir con letra cursiva los números y </a:t>
                      </a: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estimar.</a:t>
                      </a:r>
                      <a:r>
                        <a:rPr lang="es-ES" sz="28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(pág.</a:t>
                      </a:r>
                      <a:r>
                        <a:rPr lang="es-ES" sz="28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20 y 21</a:t>
                      </a: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es-CL" sz="2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2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 descr="Estimar cantidades. - ppt video online descarg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" b="13903"/>
          <a:stretch/>
        </p:blipFill>
        <p:spPr bwMode="auto">
          <a:xfrm>
            <a:off x="7793501" y="1017342"/>
            <a:ext cx="3277773" cy="244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610516"/>
              </p:ext>
            </p:extLst>
          </p:nvPr>
        </p:nvGraphicFramePr>
        <p:xfrm>
          <a:off x="711591" y="562707"/>
          <a:ext cx="10515600" cy="4499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/>
              </a:tblGrid>
              <a:tr h="433285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omic Sans MS" panose="030F0702030302020204" pitchFamily="66" charset="0"/>
                        </a:rPr>
                        <a:t>Resolver adiciones o sumas hasta 100</a:t>
                      </a:r>
                      <a:endParaRPr lang="es-CL" sz="2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s-CL" sz="2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  <a:latin typeface="Comic Sans MS" panose="030F0702030302020204" pitchFamily="66" charset="0"/>
                        </a:rPr>
                        <a:t>*</a:t>
                      </a:r>
                      <a:r>
                        <a:rPr lang="es-ES" sz="2800" dirty="0">
                          <a:effectLst/>
                          <a:latin typeface="Comic Sans MS" panose="030F0702030302020204" pitchFamily="66" charset="0"/>
                        </a:rPr>
                        <a:t>Comenzar a sumar siempre por la unidad.</a:t>
                      </a:r>
                      <a:endParaRPr lang="es-CL" sz="2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omic Sans MS" panose="030F0702030302020204" pitchFamily="66" charset="0"/>
                        </a:rPr>
                        <a:t>*Puede usar material concreta si tiene dificultad</a:t>
                      </a:r>
                      <a:r>
                        <a:rPr lang="es-ES" sz="2800" dirty="0" smtClean="0"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s-ES" sz="2800" dirty="0">
                          <a:effectLst/>
                          <a:latin typeface="Comic Sans MS" panose="030F0702030302020204" pitchFamily="66" charset="0"/>
                        </a:rPr>
                        <a:t>bloques, botones</a:t>
                      </a:r>
                      <a:r>
                        <a:rPr lang="es-ES" sz="2800" dirty="0" smtClean="0">
                          <a:effectLst/>
                          <a:latin typeface="Comic Sans MS" panose="030F0702030302020204" pitchFamily="66" charset="0"/>
                        </a:rPr>
                        <a:t>, sus </a:t>
                      </a:r>
                      <a:r>
                        <a:rPr lang="es-ES" sz="2800" dirty="0">
                          <a:effectLst/>
                          <a:latin typeface="Comic Sans MS" panose="030F0702030302020204" pitchFamily="66" charset="0"/>
                        </a:rPr>
                        <a:t>dedos, </a:t>
                      </a:r>
                      <a:r>
                        <a:rPr lang="es-ES" sz="2800" dirty="0" err="1">
                          <a:effectLst/>
                          <a:latin typeface="Comic Sans MS" panose="030F0702030302020204" pitchFamily="66" charset="0"/>
                        </a:rPr>
                        <a:t>etc</a:t>
                      </a:r>
                      <a:r>
                        <a:rPr lang="es-ES" sz="2800" dirty="0"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es-CL" sz="2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omic Sans MS" panose="030F0702030302020204" pitchFamily="66" charset="0"/>
                        </a:rPr>
                        <a:t>*Para resolver los problemas debe escribir la operación en el cuadriculado. </a:t>
                      </a:r>
                      <a:endParaRPr lang="es-ES" sz="2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28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(pág.</a:t>
                      </a:r>
                      <a:r>
                        <a:rPr lang="es-ES" sz="28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22 a la 27</a:t>
                      </a: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es-CL" sz="2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2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336800" y="8195508"/>
            <a:ext cx="785813" cy="244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3932238" y="8158154"/>
            <a:ext cx="96837" cy="30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pic>
        <p:nvPicPr>
          <p:cNvPr id="4100" name="Picture 4" descr="Exposiciones: Suma y resta | pensamicuantit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586" y="454382"/>
            <a:ext cx="2335652" cy="12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chas para aprender matemáticas los niños | Lámi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48" y="3601330"/>
            <a:ext cx="2813538" cy="2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91" y="365125"/>
            <a:ext cx="11662117" cy="1325563"/>
          </a:xfrm>
        </p:spPr>
        <p:txBody>
          <a:bodyPr>
            <a:normAutofit/>
          </a:bodyPr>
          <a:lstStyle/>
          <a:p>
            <a:r>
              <a:rPr lang="es-CL" sz="3600" u="sng" dirty="0" smtClean="0">
                <a:latin typeface="Comic Sans MS" panose="030F0702030302020204" pitchFamily="66" charset="0"/>
              </a:rPr>
              <a:t>HISTORIA, GEOGRAFIA Y CIENCIAS SOCIALES</a:t>
            </a:r>
            <a:endParaRPr lang="es-CL" sz="3600" u="sng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Historia, Geografía y Ciencias Sociales 2º básico. Texto del estudia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85" y="2205453"/>
            <a:ext cx="2381601" cy="312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22004" y="1599845"/>
            <a:ext cx="2202882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CL" u="sng" dirty="0" smtClean="0"/>
              <a:t>Texto del estudiante </a:t>
            </a:r>
            <a:endParaRPr lang="es-CL" u="sng" dirty="0"/>
          </a:p>
        </p:txBody>
      </p:sp>
      <p:pic>
        <p:nvPicPr>
          <p:cNvPr id="6148" name="Picture 4" descr="Cuaderno Amarillo De Cubierta Del Color Foto de archivo - Image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64" y="1945082"/>
            <a:ext cx="2089907" cy="26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054407" y="5127170"/>
            <a:ext cx="6963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Deberás </a:t>
            </a:r>
            <a:r>
              <a:rPr lang="es-CL" dirty="0" smtClean="0"/>
              <a:t>pegar las guías de DIBUJANDO UN PLANO y PLANOS Y MAPAS.</a:t>
            </a:r>
          </a:p>
          <a:p>
            <a:pPr algn="ctr"/>
            <a:r>
              <a:rPr lang="es-CL" dirty="0" smtClean="0"/>
              <a:t>Antes de hacer las guías observarás el siguiente video: </a:t>
            </a:r>
          </a:p>
          <a:p>
            <a:pPr algn="ctr"/>
            <a:r>
              <a:rPr lang="es-CL" u="sng" dirty="0">
                <a:hlinkClick r:id="rId4"/>
              </a:rPr>
              <a:t>https://www.youtube.com/watch?v=3wdLezvyPQI</a:t>
            </a:r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7434720" y="1575749"/>
            <a:ext cx="2202882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u="sng" dirty="0" smtClean="0"/>
              <a:t>Cuaderno amarillo</a:t>
            </a:r>
            <a:r>
              <a:rPr lang="es-CL" u="sng" dirty="0" smtClean="0"/>
              <a:t> </a:t>
            </a:r>
            <a:endParaRPr lang="es-CL" u="sng" dirty="0"/>
          </a:p>
        </p:txBody>
      </p:sp>
      <p:sp>
        <p:nvSpPr>
          <p:cNvPr id="9" name="CuadroTexto 8"/>
          <p:cNvSpPr txBox="1"/>
          <p:nvPr/>
        </p:nvSpPr>
        <p:spPr>
          <a:xfrm>
            <a:off x="950361" y="5493933"/>
            <a:ext cx="3567448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Deberás </a:t>
            </a:r>
            <a:r>
              <a:rPr lang="es-CL" dirty="0" smtClean="0"/>
              <a:t>realizar actividades del libro.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6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u="sng" dirty="0" smtClean="0">
                <a:latin typeface="Comic Sans MS" panose="030F0702030302020204" pitchFamily="66" charset="0"/>
              </a:rPr>
              <a:t>CIENCIAS NATURALES</a:t>
            </a:r>
            <a:endParaRPr lang="es-CL" sz="4000" u="sng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 descr="Ciencias Naturales 2º básico. Texto del estudia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30" y="2154541"/>
            <a:ext cx="2242625" cy="29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222580" y="1690688"/>
            <a:ext cx="2202882" cy="3693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CL" u="sng" dirty="0" smtClean="0"/>
              <a:t>Texto del estudiante </a:t>
            </a:r>
            <a:endParaRPr lang="es-CL" u="sng" dirty="0"/>
          </a:p>
        </p:txBody>
      </p:sp>
      <p:pic>
        <p:nvPicPr>
          <p:cNvPr id="7176" name="Picture 8" descr="Ciencias Naturales 2º básico. Cuaderno de activid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17" y="2471048"/>
            <a:ext cx="2449893" cy="28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8012723" y="1600919"/>
            <a:ext cx="2202882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u="sng" dirty="0" smtClean="0"/>
              <a:t>Cuaderno de Actividades</a:t>
            </a:r>
            <a:r>
              <a:rPr lang="es-CL" u="sng" dirty="0" smtClean="0"/>
              <a:t> </a:t>
            </a:r>
            <a:endParaRPr lang="es-CL" u="sng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552883" y="5689946"/>
            <a:ext cx="5366033" cy="3693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Deberás </a:t>
            </a:r>
            <a:r>
              <a:rPr lang="es-CL" dirty="0" smtClean="0"/>
              <a:t>realizar actividades de estos dos libros.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36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428</Words>
  <Application>Microsoft Office PowerPoint</Application>
  <PresentationFormat>Panorámica</PresentationFormat>
  <Paragraphs>84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Tema de Office</vt:lpstr>
      <vt:lpstr>TELETRABAJO EN FAMILIA</vt:lpstr>
      <vt:lpstr>LENGUAJE Y COMUNICACIÓN </vt:lpstr>
      <vt:lpstr>Presentación de PowerPoint</vt:lpstr>
      <vt:lpstr>Presentación de PowerPoint</vt:lpstr>
      <vt:lpstr>MATEMATICAS</vt:lpstr>
      <vt:lpstr>Presentación de PowerPoint</vt:lpstr>
      <vt:lpstr>Presentación de PowerPoint</vt:lpstr>
      <vt:lpstr>HISTORIA, GEOGRAFIA Y CIENCIAS SOCIALES</vt:lpstr>
      <vt:lpstr>CIENCIAS NATURALES</vt:lpstr>
      <vt:lpstr> Para apoyarte en tus actividades, observa los siguientes videos: </vt:lpstr>
      <vt:lpstr>ARTES VISUALES </vt:lpstr>
      <vt:lpstr>Presentación de PowerPoint</vt:lpstr>
      <vt:lpstr>EJEMPLOS DE COLLAGE: </vt:lpstr>
      <vt:lpstr>MUSICA </vt:lpstr>
      <vt:lpstr>TECNOLOGIA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TELETRABAJO EN FAMILIA</dc:title>
  <dc:creator>Cuenta Microsoft</dc:creator>
  <cp:lastModifiedBy>Cuenta Microsoft</cp:lastModifiedBy>
  <cp:revision>13</cp:revision>
  <dcterms:created xsi:type="dcterms:W3CDTF">2020-03-27T21:37:03Z</dcterms:created>
  <dcterms:modified xsi:type="dcterms:W3CDTF">2020-03-28T17:49:29Z</dcterms:modified>
</cp:coreProperties>
</file>